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1" r:id="rId5"/>
    <p:sldId id="258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CA7C-F0FD-594D-9013-43FD2EDFF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39B2-1C69-5C44-902F-DC6BEFBC3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95EB3-2190-6948-827B-AE342B91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969D0-BE2F-084D-8AB2-ADB352A6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560AE-EC4E-CB4E-952F-B96633C3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78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B50E-DEA5-4C41-AFE8-468B458B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7E53-BBC8-E04A-9D21-70D2B3D4F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58DA-2AF7-6A45-B1A0-0CA28B44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6C89D-D6BD-1A4E-8E79-2A22A9E9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6CE8-C0A7-2649-8A38-FA15D7FA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06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02BEB-68C8-3E41-8C66-7BFA4F457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21413-D32D-814C-949B-732C113A4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1D98A-FE4D-BD42-997F-9A88E17B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5A70-1B87-6C4A-96EC-6DA5E444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7EA3D-90F1-9641-B84B-3200A0FA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0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D9F-9721-C240-9C1D-8DDB6C56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AAF08-6958-A64A-AF9D-41FBB9BE7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71EA-D6D4-D748-8EAC-09A42714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F35C0-A8FE-A447-8C7E-38352708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12AC-A6BE-2846-A5ED-C4DC087E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3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92D6-61DD-1C45-B3AB-FBA69FC7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CCE14-64C6-6745-B7EF-1CF08B039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D6336-B15A-6C47-BF3A-1F84B554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7ABD-F270-504C-8D2D-5A1762CB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2762A-E1E1-9F43-8DA4-8055840B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3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AF2B-F5F7-844E-A0E3-398AB3BC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05D9-4437-004C-ADB7-31811AD15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3918D-7FCE-8C4A-B1B4-7B1A560D7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1BB1A-9105-6144-9D48-FE042D18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DADD0-3BF8-7947-AD4C-C83B736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09853-7C3C-4642-A301-0E28DB67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64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0D38-DDFF-1B4A-93CD-D087C6F6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CDC1-C7B7-1D47-8686-0A611C8BF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2BAB7-FB6A-3847-B718-0A431702F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E0FD8-1AE8-134A-817C-797344DA3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D345D-235C-9C43-AD5A-8B6DFCE83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EE715-6E56-974E-8EA7-612276C2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A8A92-24FF-A242-929C-334BA32F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9275C-5642-4141-A67E-231856B5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85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F63B-DD46-DB4B-ADD8-2CDBFCF0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C70C0-66C2-474B-85A7-D1EE2141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74F4C-0BD5-BD4B-A389-280B2C99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EEFF0-B88B-0342-BC2F-2C1112F4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55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FE8E2-EB13-DF4E-B5E9-710A1C9A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E07E2-74C4-1641-BFC1-82C69DD4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80C04-DB95-2D48-81B3-F907AF6C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61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DCCF-47A8-0444-B37C-6607EDBF3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1355B-F44E-C24D-A586-FC1F033E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BBA11-5963-6346-B49D-27A56DDC1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79003-FB2A-EA45-8B51-AFAABA78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2F3FF-2E81-AB4C-A40E-7091D8A2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1916D-39A1-DB40-96E5-FD5E48B2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51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E304-8A10-634F-8CDC-57A471E5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4473F-F425-114D-A67E-A0F44B88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C95E8-6C33-904F-91EB-AB725F3E8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FD22C-A717-654A-8723-74B4C1B4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8EA45-17E2-D645-A343-EB24E6B3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D4EA-F3D6-5E42-848E-28F732ED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6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00E233-2CC6-2E42-ADE2-16C36BE1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01AD-5515-4242-8E41-553B55B1E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42613-52D6-6A49-948E-7241EB290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3F1CF-8669-2D4C-BB48-0D88976A31BF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25C77-1CB4-9D40-AFEC-4936F4492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B2AF-1475-7841-9E24-8981143A9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DD3A-FD96-954F-BE9F-6374352DD8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15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182841-6EF1-CB4F-9FF7-A43A3D21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19" y="1261207"/>
            <a:ext cx="10567404" cy="44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E8D3-0B54-E84D-A1B6-A96D7FFE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 dirty="0">
              <a:solidFill>
                <a:srgbClr val="002060"/>
              </a:solidFill>
            </a:endParaRPr>
          </a:p>
          <a:p>
            <a:r>
              <a:rPr lang="en-US" sz="4400" dirty="0">
                <a:solidFill>
                  <a:srgbClr val="002060"/>
                </a:solidFill>
              </a:rPr>
              <a:t>Enable teams to collaborate on projects together</a:t>
            </a:r>
          </a:p>
          <a:p>
            <a:r>
              <a:rPr lang="en-US" sz="4400" dirty="0">
                <a:solidFill>
                  <a:srgbClr val="002060"/>
                </a:solidFill>
              </a:rPr>
              <a:t>Enable to review project history</a:t>
            </a:r>
            <a:endParaRPr lang="ru-RU" sz="4400" dirty="0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7C5703-F2F5-094F-ADC0-BD437790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1502F"/>
                </a:solidFill>
              </a:rPr>
              <a:t>VCS – version control system</a:t>
            </a:r>
            <a:endParaRPr lang="ru-RU" sz="6000" dirty="0">
              <a:solidFill>
                <a:srgbClr val="F15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1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F648-6A12-8342-8695-09D4603B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F1502F"/>
                </a:solidFill>
              </a:rPr>
              <a:t>VCS – version control system</a:t>
            </a:r>
            <a:endParaRPr lang="ru-RU" sz="6000" dirty="0">
              <a:solidFill>
                <a:srgbClr val="F1502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445C7-6BE5-DE4C-8D2C-01B004D32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 dirty="0">
              <a:solidFill>
                <a:srgbClr val="002060"/>
              </a:solidFill>
            </a:endParaRPr>
          </a:p>
          <a:p>
            <a:r>
              <a:rPr lang="en-US" sz="4400" dirty="0">
                <a:solidFill>
                  <a:srgbClr val="002060"/>
                </a:solidFill>
              </a:rPr>
              <a:t>Which changes were made?</a:t>
            </a:r>
          </a:p>
          <a:p>
            <a:r>
              <a:rPr lang="en-US" sz="4400" dirty="0">
                <a:solidFill>
                  <a:srgbClr val="002060"/>
                </a:solidFill>
              </a:rPr>
              <a:t>Who made the changes?</a:t>
            </a:r>
          </a:p>
          <a:p>
            <a:r>
              <a:rPr lang="en-US" sz="4400" dirty="0">
                <a:solidFill>
                  <a:srgbClr val="002060"/>
                </a:solidFill>
              </a:rPr>
              <a:t>When were the changes made?</a:t>
            </a:r>
          </a:p>
          <a:p>
            <a:r>
              <a:rPr lang="en-US" sz="4400" dirty="0">
                <a:solidFill>
                  <a:srgbClr val="002060"/>
                </a:solidFill>
              </a:rPr>
              <a:t>Why were changes needed?</a:t>
            </a:r>
          </a:p>
          <a:p>
            <a:endParaRPr lang="en-US" sz="4400" dirty="0">
              <a:solidFill>
                <a:srgbClr val="002060"/>
              </a:solidFill>
            </a:endParaRPr>
          </a:p>
          <a:p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9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8104-3ABF-C245-916A-FEF018B4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Complete codebase, including its full history, is mirrored on every developer's computer</a:t>
            </a:r>
          </a:p>
          <a:p>
            <a:r>
              <a:rPr lang="en-US" sz="3600" dirty="0">
                <a:solidFill>
                  <a:srgbClr val="002060"/>
                </a:solidFill>
              </a:rPr>
              <a:t>Allows every user access to a full and self-contained history of all changes</a:t>
            </a:r>
          </a:p>
          <a:p>
            <a:r>
              <a:rPr lang="en-US" sz="3600" dirty="0">
                <a:solidFill>
                  <a:srgbClr val="002060"/>
                </a:solidFill>
              </a:rPr>
              <a:t>Don’t need a constant connection to a central repository</a:t>
            </a:r>
            <a:endParaRPr lang="ru-RU" sz="3600" dirty="0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40480A-A2FC-E046-9C1F-FC981A94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F1502F"/>
                </a:solidFill>
              </a:rPr>
              <a:t>Distributed VCS</a:t>
            </a:r>
            <a:endParaRPr lang="ru-RU" sz="6000" dirty="0">
              <a:solidFill>
                <a:srgbClr val="F15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6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FAF52-65EE-FA47-A760-4A2BDFEBA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353" y="211636"/>
            <a:ext cx="10058400" cy="6646364"/>
          </a:xfrm>
        </p:spPr>
      </p:pic>
    </p:spTree>
    <p:extLst>
      <p:ext uri="{BB962C8B-B14F-4D97-AF65-F5344CB8AC3E}">
        <p14:creationId xmlns:p14="http://schemas.microsoft.com/office/powerpoint/2010/main" val="153858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5E0E-266C-D241-8C82-97190DFA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0806"/>
          </a:xfrm>
        </p:spPr>
        <p:txBody>
          <a:bodyPr/>
          <a:lstStyle/>
          <a:p>
            <a:r>
              <a:rPr lang="en-US" dirty="0">
                <a:solidFill>
                  <a:srgbClr val="F1502F"/>
                </a:solidFill>
              </a:rPr>
              <a:t>Git repository </a:t>
            </a:r>
            <a:r>
              <a:rPr lang="en-US" dirty="0">
                <a:solidFill>
                  <a:srgbClr val="002060"/>
                </a:solidFill>
              </a:rPr>
              <a:t>is a collection of files and folders associated with a project, along with each file’s revision history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F1502F"/>
                </a:solidFill>
              </a:rPr>
              <a:t>Commits </a:t>
            </a:r>
            <a:r>
              <a:rPr lang="en-US" dirty="0">
                <a:solidFill>
                  <a:srgbClr val="002060"/>
                </a:solidFill>
              </a:rPr>
              <a:t>are snapshots of files at specific moment of time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9AA1D6-8E56-4443-9F63-EF81A620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1502F"/>
                </a:solidFill>
              </a:rPr>
              <a:t>Git repository</a:t>
            </a:r>
            <a:endParaRPr lang="ru-RU" sz="6000" dirty="0">
              <a:solidFill>
                <a:srgbClr val="F15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06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DCCD5-E78A-6647-9A58-FA487C92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1502F"/>
                </a:solidFill>
              </a:rPr>
              <a:t>Commits</a:t>
            </a:r>
            <a:r>
              <a:rPr lang="en-US" sz="3600" dirty="0">
                <a:solidFill>
                  <a:srgbClr val="002060"/>
                </a:solidFill>
              </a:rPr>
              <a:t> are linked to each and form lines of development called </a:t>
            </a:r>
            <a:r>
              <a:rPr lang="en-US" sz="3600" dirty="0">
                <a:solidFill>
                  <a:srgbClr val="F1502F"/>
                </a:solidFill>
              </a:rPr>
              <a:t>branches</a:t>
            </a:r>
            <a:r>
              <a:rPr lang="en-US" sz="36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037296-FDA8-C64A-8248-B9889C7A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1502F"/>
                </a:solidFill>
              </a:rPr>
              <a:t>Commits &amp; branches</a:t>
            </a:r>
            <a:endParaRPr lang="ru-RU" sz="6000" dirty="0">
              <a:solidFill>
                <a:srgbClr val="F1502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02AC7-3784-2F41-9853-EAC2F6C2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15" y="3117439"/>
            <a:ext cx="6689970" cy="31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0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8F0A-4D27-FE49-AB06-A2F67193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AE889-746A-AC44-BA6D-CB7225CC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58221-E2D8-3442-9BA7-6158CC8D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167"/>
            <a:ext cx="12109939" cy="68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3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129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VCS – version control system</vt:lpstr>
      <vt:lpstr>VCS – version control system</vt:lpstr>
      <vt:lpstr>Distributed VCS</vt:lpstr>
      <vt:lpstr>PowerPoint Presentation</vt:lpstr>
      <vt:lpstr>Git repository</vt:lpstr>
      <vt:lpstr>Commits &amp; branches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VCS</dc:title>
  <dc:creator>Microsoft Office User</dc:creator>
  <cp:lastModifiedBy>Microsoft Office User</cp:lastModifiedBy>
  <cp:revision>8</cp:revision>
  <dcterms:created xsi:type="dcterms:W3CDTF">2019-10-01T11:11:24Z</dcterms:created>
  <dcterms:modified xsi:type="dcterms:W3CDTF">2019-10-01T13:06:32Z</dcterms:modified>
</cp:coreProperties>
</file>